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F56EF57-C785-4D8E-AB3B-6947BB991EC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F6EF31-02D4-4A36-B7D2-E9BC24915DB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F8C480-8C2A-4086-B3E8-5872EB239BC3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49E2D3-AE94-4BFA-B938-BB9F0B77103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BD72CC-0234-4632-B81D-96F3F01221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D25B2F-6FD4-486B-829E-2DA54F43F0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97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C1C6F-4AD3-414F-943B-3DCAFDD15D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C21974-2F12-4860-935E-6E302161F7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48B4B7-698D-4D95-BC82-9A26349C6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9CE74-7989-4C12-AE01-5B37E4673989}" type="datetimeFigureOut">
              <a:rPr lang="en-GB" smtClean="0"/>
              <a:t>21/02/2018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864B24-5D5C-481E-86DD-10D95434B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444A4-6B5B-4119-B41D-66FF42FAB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76CC4-CCE9-4E04-AFB1-F0768C2E45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4425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1866B-B442-459E-8EEE-1C25537D4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6D163C-8966-40D8-A835-3ECF5133E5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9AB65C-6AC0-4F3F-804C-9F6B29A4F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9CE74-7989-4C12-AE01-5B37E4673989}" type="datetimeFigureOut">
              <a:rPr lang="en-GB" smtClean="0"/>
              <a:t>21/02/2018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55FEC4-6960-415F-8D8A-AB25771D6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798A69-160F-41C1-875F-DC74FDDAF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76CC4-CCE9-4E04-AFB1-F0768C2E45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5531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9C8E83-E399-414F-94A2-72F473742B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7C3C3E-20B5-431D-88C1-0AA106DBD9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DF560A-5A50-4D75-B4D3-E0A52024F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9CE74-7989-4C12-AE01-5B37E4673989}" type="datetimeFigureOut">
              <a:rPr lang="en-GB" smtClean="0"/>
              <a:t>21/02/2018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10317B-F8E6-416A-A6E7-C05396A06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4E1382-758A-45A4-8246-3F308C5D0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76CC4-CCE9-4E04-AFB1-F0768C2E45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6664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8C41A-D24D-48C0-ADB5-4EF55407E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05FBD-C58E-4545-986E-68C1F773C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C1AAB-8415-42A2-A812-F589AF910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9CE74-7989-4C12-AE01-5B37E4673989}" type="datetimeFigureOut">
              <a:rPr lang="en-GB" smtClean="0"/>
              <a:t>21/02/2018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0EEB8C-D721-4477-98E7-0C32F9210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976720-4F01-494B-A505-1621F8875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76CC4-CCE9-4E04-AFB1-F0768C2E45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317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FD28D-95EA-4102-9DED-2391DF041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1CDD6-264F-49DD-B294-15339A3BD1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0DBFF7-E6DB-4758-A8E5-7197C652C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9CE74-7989-4C12-AE01-5B37E4673989}" type="datetimeFigureOut">
              <a:rPr lang="en-GB" smtClean="0"/>
              <a:t>21/02/2018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9A7766-50A6-4E75-88E5-E8130DDEE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D2CE1-2DF3-487B-A9DA-185614572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76CC4-CCE9-4E04-AFB1-F0768C2E45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8547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548E9-E612-437E-A026-8A7C89E4C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9F0182-3DC9-4C90-B341-4D9E1863CF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574D4B-69E4-4A44-ACE6-C6A3BCDAB2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EBE877-498D-4FBE-AAFE-8B81FFC63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9CE74-7989-4C12-AE01-5B37E4673989}" type="datetimeFigureOut">
              <a:rPr lang="en-GB" smtClean="0"/>
              <a:t>21/02/2018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A07F08-667D-49D1-9C38-EE43A876F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C35383-67AF-43DE-A139-14DA902A3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76CC4-CCE9-4E04-AFB1-F0768C2E45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2321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4F079-9CCF-4274-A2A3-FFE3E0FC9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6C9903-87CF-4B02-AA8F-223A7156AA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735EE0-FFB9-4353-B0BE-734EEADC08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37AA58-B5B9-4CCF-A2B2-E6B4D298F0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E4C0D6-2B33-40CC-BC4C-1CFE4838EA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04DAC9-3124-4EDB-9B68-EEE873FFF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9CE74-7989-4C12-AE01-5B37E4673989}" type="datetimeFigureOut">
              <a:rPr lang="en-GB" smtClean="0"/>
              <a:t>21/02/2018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E34C34-47EB-4EC4-953C-AE8A4743B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FF9AFE-55BA-4EBB-8D43-514675E67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76CC4-CCE9-4E04-AFB1-F0768C2E45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9121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C4C90-C1CC-4566-99D8-488F853BD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3680BE-EE23-43B1-BB21-ACDFCC535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9CE74-7989-4C12-AE01-5B37E4673989}" type="datetimeFigureOut">
              <a:rPr lang="en-GB" smtClean="0"/>
              <a:t>21/02/2018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9701B5-4A41-4C8A-9DD3-CDC7EA308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7DD82D-E252-468A-A0D7-7971E1178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76CC4-CCE9-4E04-AFB1-F0768C2E45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387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159DDC-5CEE-4271-9D38-D090DBB67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9CE74-7989-4C12-AE01-5B37E4673989}" type="datetimeFigureOut">
              <a:rPr lang="en-GB" smtClean="0"/>
              <a:t>21/02/2018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B87219-B37E-4E0F-B996-32D9CCA51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0DAEE8-FBFA-423F-8D5E-2864494C1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76CC4-CCE9-4E04-AFB1-F0768C2E45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4290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82608-9B8F-40F6-BAA2-BC92E5ECE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D9B5A-57B1-4C0F-99C5-0F928C1D43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FC6AB8-E1FE-4E34-A525-2709EA6B5A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422F95-5B1C-4E2B-A592-9F6D09F5F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9CE74-7989-4C12-AE01-5B37E4673989}" type="datetimeFigureOut">
              <a:rPr lang="en-GB" smtClean="0"/>
              <a:t>21/02/2018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A1BCF8-637A-48A9-8FF0-F87E812F0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3C4EAA-E0C1-43E6-AF94-2E609FF23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76CC4-CCE9-4E04-AFB1-F0768C2E45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7301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D3410-B31F-4CEB-8B44-A00C8A6FA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B6FA57-E6C9-4E15-BA90-D827F5CC5D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A060BB-B79E-4591-9A03-20329AF037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1D9812-3D7C-43EC-8D58-9BF81AC8A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9CE74-7989-4C12-AE01-5B37E4673989}" type="datetimeFigureOut">
              <a:rPr lang="en-GB" smtClean="0"/>
              <a:t>21/02/2018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2FB62B-EF6A-425F-AE6F-00FA51112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E6D6B0-F23B-468F-9344-3106848A4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76CC4-CCE9-4E04-AFB1-F0768C2E45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8394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0756BB-4203-4351-90DC-EC7952708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F9C981-9862-4B69-936E-2690448467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2DB6EF-4592-4E29-B8B8-623BADAF93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9CE74-7989-4C12-AE01-5B37E4673989}" type="datetimeFigureOut">
              <a:rPr lang="en-GB" smtClean="0"/>
              <a:t>21/02/2018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217CB6-921C-41ED-8CCE-5E925692DF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978480-1AD5-4720-BB27-357A83E4D3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76CC4-CCE9-4E04-AFB1-F0768C2E45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5434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74387-B5C6-45AD-B762-94750C7E62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GB" sz="6600" dirty="0"/>
              <a:t>Lea Valley Cycle Club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B708B8-3557-41BD-982F-8661884BA3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solidFill>
            <a:schemeClr val="tx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5400" dirty="0">
                <a:solidFill>
                  <a:schemeClr val="bg1"/>
                </a:solidFill>
              </a:rPr>
              <a:t>2018 Club Plan</a:t>
            </a:r>
          </a:p>
        </p:txBody>
      </p:sp>
    </p:spTree>
    <p:extLst>
      <p:ext uri="{BB962C8B-B14F-4D97-AF65-F5344CB8AC3E}">
        <p14:creationId xmlns:p14="http://schemas.microsoft.com/office/powerpoint/2010/main" val="2531666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58F7C-90BB-4F2B-AB16-6FB0EA660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Our plan for 2018.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8111092-AABB-42EC-BAEC-71ADE97B85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5910381"/>
              </p:ext>
            </p:extLst>
          </p:nvPr>
        </p:nvGraphicFramePr>
        <p:xfrm>
          <a:off x="736847" y="1429940"/>
          <a:ext cx="10616953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326">
                  <a:extLst>
                    <a:ext uri="{9D8B030D-6E8A-4147-A177-3AD203B41FA5}">
                      <a16:colId xmlns:a16="http://schemas.microsoft.com/office/drawing/2014/main" val="2204053165"/>
                    </a:ext>
                  </a:extLst>
                </a:gridCol>
                <a:gridCol w="2106227">
                  <a:extLst>
                    <a:ext uri="{9D8B030D-6E8A-4147-A177-3AD203B41FA5}">
                      <a16:colId xmlns:a16="http://schemas.microsoft.com/office/drawing/2014/main" val="3271039114"/>
                    </a:ext>
                  </a:extLst>
                </a:gridCol>
                <a:gridCol w="1888724">
                  <a:extLst>
                    <a:ext uri="{9D8B030D-6E8A-4147-A177-3AD203B41FA5}">
                      <a16:colId xmlns:a16="http://schemas.microsoft.com/office/drawing/2014/main" val="362763812"/>
                    </a:ext>
                  </a:extLst>
                </a:gridCol>
                <a:gridCol w="1616476">
                  <a:extLst>
                    <a:ext uri="{9D8B030D-6E8A-4147-A177-3AD203B41FA5}">
                      <a16:colId xmlns:a16="http://schemas.microsoft.com/office/drawing/2014/main" val="1316870184"/>
                    </a:ext>
                  </a:extLst>
                </a:gridCol>
                <a:gridCol w="1570608">
                  <a:extLst>
                    <a:ext uri="{9D8B030D-6E8A-4147-A177-3AD203B41FA5}">
                      <a16:colId xmlns:a16="http://schemas.microsoft.com/office/drawing/2014/main" val="3976237422"/>
                    </a:ext>
                  </a:extLst>
                </a:gridCol>
                <a:gridCol w="1934592">
                  <a:extLst>
                    <a:ext uri="{9D8B030D-6E8A-4147-A177-3AD203B41FA5}">
                      <a16:colId xmlns:a16="http://schemas.microsoft.com/office/drawing/2014/main" val="1398585753"/>
                    </a:ext>
                  </a:extLst>
                </a:gridCol>
              </a:tblGrid>
              <a:tr h="595962">
                <a:tc>
                  <a:txBody>
                    <a:bodyPr/>
                    <a:lstStyle/>
                    <a:p>
                      <a:r>
                        <a:rPr lang="en-GB" dirty="0"/>
                        <a:t>Road Racing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Time Trials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Club organisation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The Race HQ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Women’s Cycling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Supporting our members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991555"/>
                  </a:ext>
                </a:extLst>
              </a:tr>
              <a:tr h="4171735">
                <a:tc>
                  <a:txBody>
                    <a:bodyPr/>
                    <a:lstStyle/>
                    <a:p>
                      <a:r>
                        <a:rPr lang="en-GB" sz="1600" dirty="0"/>
                        <a:t>Hold  LVCC  Road Race , June  2018.</a:t>
                      </a:r>
                    </a:p>
                    <a:p>
                      <a:r>
                        <a:rPr lang="en-GB" sz="1600" dirty="0"/>
                        <a:t>Hold Len Cooper.</a:t>
                      </a:r>
                    </a:p>
                    <a:p>
                      <a:endParaRPr lang="en-GB" sz="1600" dirty="0"/>
                    </a:p>
                    <a:p>
                      <a:r>
                        <a:rPr lang="en-GB" sz="1600" dirty="0"/>
                        <a:t>Support and encourage  participation  in road racing </a:t>
                      </a:r>
                    </a:p>
                    <a:p>
                      <a:endParaRPr lang="en-GB" sz="1600" dirty="0"/>
                    </a:p>
                    <a:p>
                      <a:r>
                        <a:rPr lang="en-GB" sz="1600" dirty="0"/>
                        <a:t>Set  up LVCC race team(s)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Run club championships.</a:t>
                      </a:r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Run 5 open events &amp; 1 club event(Bill Major).</a:t>
                      </a:r>
                    </a:p>
                    <a:p>
                      <a:endParaRPr lang="en-GB" sz="1600" dirty="0"/>
                    </a:p>
                    <a:p>
                      <a:r>
                        <a:rPr lang="en-GB" sz="1600" dirty="0"/>
                        <a:t>Support and encourage  participation   in Time Trials</a:t>
                      </a:r>
                    </a:p>
                    <a:p>
                      <a:endParaRPr lang="en-GB" sz="1600" dirty="0"/>
                    </a:p>
                    <a:p>
                      <a:r>
                        <a:rPr lang="en-GB" sz="1600" dirty="0"/>
                        <a:t>Run the Tuesday Ten Series-May-July </a:t>
                      </a:r>
                    </a:p>
                    <a:p>
                      <a:endParaRPr lang="en-GB" sz="1600" dirty="0"/>
                    </a:p>
                    <a:p>
                      <a:r>
                        <a:rPr lang="en-GB" sz="1600" dirty="0"/>
                        <a:t>Run club championships.</a:t>
                      </a:r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Elect a new committee.</a:t>
                      </a:r>
                    </a:p>
                    <a:p>
                      <a:r>
                        <a:rPr lang="en-GB" sz="1600" dirty="0"/>
                        <a:t>Set a budget for the year.</a:t>
                      </a:r>
                    </a:p>
                    <a:p>
                      <a:endParaRPr lang="en-GB" sz="1600" dirty="0"/>
                    </a:p>
                    <a:p>
                      <a:r>
                        <a:rPr lang="en-GB" sz="1600" dirty="0"/>
                        <a:t>Set up working groups to deliver the 2018 plan.</a:t>
                      </a:r>
                    </a:p>
                    <a:p>
                      <a:endParaRPr lang="en-GB" sz="1600" dirty="0"/>
                    </a:p>
                    <a:p>
                      <a:r>
                        <a:rPr lang="en-GB" sz="1600" dirty="0"/>
                        <a:t>Increase the involvement of the  members in the club’s management.</a:t>
                      </a:r>
                    </a:p>
                    <a:p>
                      <a:endParaRPr lang="en-GB" sz="1600" dirty="0"/>
                    </a:p>
                    <a:p>
                      <a:r>
                        <a:rPr lang="en-GB" sz="1600" dirty="0"/>
                        <a:t>Revise and then issue  the club handbook.</a:t>
                      </a:r>
                    </a:p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Agree budget, specification  for the Race HQ refurbishment.</a:t>
                      </a:r>
                    </a:p>
                    <a:p>
                      <a:r>
                        <a:rPr lang="en-GB" sz="1600" dirty="0"/>
                        <a:t> </a:t>
                      </a:r>
                    </a:p>
                    <a:p>
                      <a:r>
                        <a:rPr lang="en-GB" sz="1600" dirty="0"/>
                        <a:t>Select a contactor.</a:t>
                      </a:r>
                    </a:p>
                    <a:p>
                      <a:endParaRPr lang="en-GB" sz="1600" dirty="0"/>
                    </a:p>
                    <a:p>
                      <a:r>
                        <a:rPr lang="en-GB" sz="1600" dirty="0"/>
                        <a:t>Work to be completed by June 2018.</a:t>
                      </a:r>
                    </a:p>
                    <a:p>
                      <a:endParaRPr lang="en-GB" sz="1600" dirty="0"/>
                    </a:p>
                    <a:p>
                      <a:r>
                        <a:rPr lang="en-GB" sz="1600" dirty="0"/>
                        <a:t>Increase the use of the Race HQ in 2018.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Support the development of womens’ cycling within the club</a:t>
                      </a:r>
                    </a:p>
                    <a:p>
                      <a:endParaRPr lang="en-GB" sz="1600" dirty="0"/>
                    </a:p>
                    <a:p>
                      <a:r>
                        <a:rPr lang="en-GB" sz="1600" dirty="0"/>
                        <a:t>Continue Womens’ rides.</a:t>
                      </a:r>
                    </a:p>
                    <a:p>
                      <a:endParaRPr lang="en-GB" sz="1600" dirty="0"/>
                    </a:p>
                    <a:p>
                      <a:r>
                        <a:rPr lang="en-GB" sz="1600" dirty="0"/>
                        <a:t>Survey female  members.</a:t>
                      </a:r>
                    </a:p>
                    <a:p>
                      <a:endParaRPr lang="en-GB" sz="1600" dirty="0"/>
                    </a:p>
                    <a:p>
                      <a:r>
                        <a:rPr lang="en-GB" sz="1600" dirty="0"/>
                        <a:t>Run coaching sessions</a:t>
                      </a:r>
                    </a:p>
                    <a:p>
                      <a:r>
                        <a:rPr lang="en-GB" sz="1600" dirty="0"/>
                        <a:t>Run Ladies  who Lap(April).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Hold Sunday club runs and Thursday night rides @the </a:t>
                      </a:r>
                      <a:r>
                        <a:rPr lang="en-GB" sz="1600" dirty="0" err="1"/>
                        <a:t>Velop</a:t>
                      </a:r>
                      <a:r>
                        <a:rPr lang="en-GB" sz="1600" dirty="0"/>
                        <a:t>-park(April).</a:t>
                      </a:r>
                    </a:p>
                    <a:p>
                      <a:endParaRPr lang="en-GB" sz="1600" dirty="0"/>
                    </a:p>
                    <a:p>
                      <a:r>
                        <a:rPr lang="en-GB" sz="1600" dirty="0"/>
                        <a:t>Develop a  coaching structure.</a:t>
                      </a:r>
                    </a:p>
                    <a:p>
                      <a:r>
                        <a:rPr lang="en-GB" sz="1600" dirty="0"/>
                        <a:t>Send out a  bi-monthly newsletter.</a:t>
                      </a:r>
                    </a:p>
                    <a:p>
                      <a:endParaRPr lang="en-GB" sz="1600" dirty="0"/>
                    </a:p>
                    <a:p>
                      <a:r>
                        <a:rPr lang="en-GB" sz="1600" dirty="0"/>
                        <a:t>Have an LVCC membership card/members discounts.</a:t>
                      </a:r>
                    </a:p>
                    <a:p>
                      <a:endParaRPr lang="en-GB" sz="1600" dirty="0"/>
                    </a:p>
                    <a:p>
                      <a:r>
                        <a:rPr lang="en-GB" sz="1600" dirty="0"/>
                        <a:t>Review Club Kit management.</a:t>
                      </a:r>
                    </a:p>
                    <a:p>
                      <a:r>
                        <a:rPr lang="en-GB" sz="1600" dirty="0"/>
                        <a:t>Ride London entry.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38774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390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83CDD-17B7-4F68-A0CD-3BA412329AC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dirty="0"/>
              <a:t>How we will do this.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6E6DE-6D8A-44A3-87EB-525FC9B519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Elect a management committee who will meet monthly and provide members  with  regular  reports on the plan’s implementation. </a:t>
            </a:r>
          </a:p>
          <a:p>
            <a:r>
              <a:rPr lang="en-GB" dirty="0"/>
              <a:t>Co-opt member onto the management committee</a:t>
            </a:r>
          </a:p>
          <a:p>
            <a:r>
              <a:rPr lang="en-GB" dirty="0"/>
              <a:t>Set up working groups to deliver the plan</a:t>
            </a:r>
          </a:p>
          <a:p>
            <a:r>
              <a:rPr lang="en-GB" dirty="0"/>
              <a:t>Have a 2018 budget</a:t>
            </a:r>
          </a:p>
          <a:p>
            <a:r>
              <a:rPr lang="en-GB" dirty="0"/>
              <a:t>Issue a Bi monthly news letter and use other  platforms  to communicate  with members</a:t>
            </a:r>
          </a:p>
          <a:p>
            <a:r>
              <a:rPr lang="en-GB" dirty="0"/>
              <a:t>Revise handbook and supplement</a:t>
            </a:r>
          </a:p>
          <a:p>
            <a:r>
              <a:rPr lang="en-GB" dirty="0"/>
              <a:t>Survey members.</a:t>
            </a:r>
          </a:p>
          <a:p>
            <a:r>
              <a:rPr lang="en-GB" dirty="0"/>
              <a:t>Increase members’  skills in event organisation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107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302</Words>
  <Application>Microsoft Office PowerPoint</Application>
  <PresentationFormat>Widescreen</PresentationFormat>
  <Paragraphs>64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Lea Valley Cycle Club</vt:lpstr>
      <vt:lpstr>Our plan for 2018.</vt:lpstr>
      <vt:lpstr>How we will do this.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 Valley Cycle Club</dc:title>
  <dc:creator>Edward ward</dc:creator>
  <cp:lastModifiedBy>Edward ward</cp:lastModifiedBy>
  <cp:revision>1</cp:revision>
  <dcterms:created xsi:type="dcterms:W3CDTF">2018-01-14T21:00:10Z</dcterms:created>
  <dcterms:modified xsi:type="dcterms:W3CDTF">2018-02-21T22:03:00Z</dcterms:modified>
</cp:coreProperties>
</file>